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57" r:id="rId6"/>
    <p:sldId id="258" r:id="rId7"/>
    <p:sldId id="259" r:id="rId8"/>
    <p:sldId id="265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-154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FCE03-35DA-49D5-A05C-2D7688BF2C32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D47669FA-27B0-47D0-9045-44A4357C0D0E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ŁOPATKI</a:t>
          </a:r>
        </a:p>
      </dgm:t>
    </dgm:pt>
    <dgm:pt modelId="{406B3BA0-6F87-4751-BF70-AF5768E4F5CA}" type="parTrans" cxnId="{4D59885C-8156-4D06-A04F-4D1F140B38C4}">
      <dgm:prSet/>
      <dgm:spPr/>
      <dgm:t>
        <a:bodyPr/>
        <a:lstStyle/>
        <a:p>
          <a:endParaRPr lang="pl-PL"/>
        </a:p>
      </dgm:t>
    </dgm:pt>
    <dgm:pt modelId="{194C7891-7D70-45B6-AEB7-1072853DDD80}" type="sibTrans" cxnId="{4D59885C-8156-4D06-A04F-4D1F140B38C4}">
      <dgm:prSet/>
      <dgm:spPr/>
      <dgm:t>
        <a:bodyPr/>
        <a:lstStyle/>
        <a:p>
          <a:endParaRPr lang="pl-PL"/>
        </a:p>
      </dgm:t>
    </dgm:pt>
    <dgm:pt modelId="{F584C136-6B02-4393-94A7-A9B7D2DDD070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TRÓJKĄTY TALII</a:t>
          </a:r>
        </a:p>
      </dgm:t>
    </dgm:pt>
    <dgm:pt modelId="{792E3935-D938-4464-9C54-C819AE49A872}" type="parTrans" cxnId="{3B603354-8D47-48C6-A527-C133BB186A16}">
      <dgm:prSet/>
      <dgm:spPr/>
      <dgm:t>
        <a:bodyPr/>
        <a:lstStyle/>
        <a:p>
          <a:endParaRPr lang="pl-PL"/>
        </a:p>
      </dgm:t>
    </dgm:pt>
    <dgm:pt modelId="{D29206C5-AA8C-4D5E-BDB6-AD185C455926}" type="sibTrans" cxnId="{3B603354-8D47-48C6-A527-C133BB186A16}">
      <dgm:prSet/>
      <dgm:spPr/>
      <dgm:t>
        <a:bodyPr/>
        <a:lstStyle/>
        <a:p>
          <a:endParaRPr lang="pl-PL"/>
        </a:p>
      </dgm:t>
    </dgm:pt>
    <dgm:pt modelId="{11AA0E98-B415-4AB2-A0DF-95D056BE777B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KRĘGOSŁUP</a:t>
          </a:r>
        </a:p>
      </dgm:t>
    </dgm:pt>
    <dgm:pt modelId="{85245739-0A9C-4EA6-841D-4DFB0425B740}" type="parTrans" cxnId="{E6E6152C-A3C4-448E-A0E7-A7F7F56537FA}">
      <dgm:prSet/>
      <dgm:spPr/>
      <dgm:t>
        <a:bodyPr/>
        <a:lstStyle/>
        <a:p>
          <a:endParaRPr lang="pl-PL"/>
        </a:p>
      </dgm:t>
    </dgm:pt>
    <dgm:pt modelId="{15A67405-1411-4092-8F5A-D563184E1F75}" type="sibTrans" cxnId="{E6E6152C-A3C4-448E-A0E7-A7F7F56537FA}">
      <dgm:prSet/>
      <dgm:spPr/>
      <dgm:t>
        <a:bodyPr/>
        <a:lstStyle/>
        <a:p>
          <a:endParaRPr lang="pl-PL"/>
        </a:p>
      </dgm:t>
    </dgm:pt>
    <dgm:pt modelId="{DA33D49B-C1BA-4752-A558-8B83A9AC359D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KOLANKA</a:t>
          </a:r>
        </a:p>
      </dgm:t>
    </dgm:pt>
    <dgm:pt modelId="{2B05C0DA-9D95-4430-A986-B22D56AE6990}" type="parTrans" cxnId="{E072867E-CCCF-49EB-8F0E-430CAF692D9B}">
      <dgm:prSet/>
      <dgm:spPr/>
      <dgm:t>
        <a:bodyPr/>
        <a:lstStyle/>
        <a:p>
          <a:endParaRPr lang="pl-PL"/>
        </a:p>
      </dgm:t>
    </dgm:pt>
    <dgm:pt modelId="{C21C9715-8BC8-4A0C-80FB-476695D15F3C}" type="sibTrans" cxnId="{E072867E-CCCF-49EB-8F0E-430CAF692D9B}">
      <dgm:prSet/>
      <dgm:spPr/>
      <dgm:t>
        <a:bodyPr/>
        <a:lstStyle/>
        <a:p>
          <a:endParaRPr lang="pl-PL"/>
        </a:p>
      </dgm:t>
    </dgm:pt>
    <dgm:pt modelId="{C849ECF9-2867-4FE7-AF67-557C007F1554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WAŁ LĘDŹWIOWY/ GARB ŻEBROWY</a:t>
          </a:r>
        </a:p>
      </dgm:t>
    </dgm:pt>
    <dgm:pt modelId="{61DDAC1D-DDA0-4FDF-9B6B-B25DEF13558F}" type="parTrans" cxnId="{7136E709-2D99-4286-AF67-D56CC6DF7B29}">
      <dgm:prSet/>
      <dgm:spPr/>
      <dgm:t>
        <a:bodyPr/>
        <a:lstStyle/>
        <a:p>
          <a:endParaRPr lang="pl-PL"/>
        </a:p>
      </dgm:t>
    </dgm:pt>
    <dgm:pt modelId="{F813731E-CD3A-48E1-8A63-A70892A40D04}" type="sibTrans" cxnId="{7136E709-2D99-4286-AF67-D56CC6DF7B29}">
      <dgm:prSet/>
      <dgm:spPr/>
      <dgm:t>
        <a:bodyPr/>
        <a:lstStyle/>
        <a:p>
          <a:endParaRPr lang="pl-PL"/>
        </a:p>
      </dgm:t>
    </dgm:pt>
    <dgm:pt modelId="{2CF63064-6D94-480D-97F5-B1C87EF2F323}" type="pres">
      <dgm:prSet presAssocID="{F67FCE03-35DA-49D5-A05C-2D7688BF2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241857-37E3-4079-97A2-6C7B513C7853}" type="pres">
      <dgm:prSet presAssocID="{D47669FA-27B0-47D0-9045-44A4357C0D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56AF06-1419-4870-B1C2-39BD62341C4A}" type="pres">
      <dgm:prSet presAssocID="{194C7891-7D70-45B6-AEB7-1072853DDD80}" presName="sibTrans" presStyleCnt="0"/>
      <dgm:spPr/>
    </dgm:pt>
    <dgm:pt modelId="{B6E5AF6D-A23C-4C0E-A3F6-5F389FA4F5DA}" type="pres">
      <dgm:prSet presAssocID="{F584C136-6B02-4393-94A7-A9B7D2DDD070}" presName="node" presStyleLbl="node1" presStyleIdx="1" presStyleCnt="5" custLinFactNeighborY="-6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6B7F29-6CE5-468B-BD3E-11E3FCA18BB8}" type="pres">
      <dgm:prSet presAssocID="{D29206C5-AA8C-4D5E-BDB6-AD185C455926}" presName="sibTrans" presStyleCnt="0"/>
      <dgm:spPr/>
    </dgm:pt>
    <dgm:pt modelId="{89C8FB90-3C36-40F2-9D4F-AF14678CA668}" type="pres">
      <dgm:prSet presAssocID="{11AA0E98-B415-4AB2-A0DF-95D056BE77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4EDAA1-02F6-4697-9E3D-BDC9BD242B69}" type="pres">
      <dgm:prSet presAssocID="{15A67405-1411-4092-8F5A-D563184E1F75}" presName="sibTrans" presStyleCnt="0"/>
      <dgm:spPr/>
    </dgm:pt>
    <dgm:pt modelId="{4C6D4EDF-0D6C-4FE2-B23B-982BEC2356F9}" type="pres">
      <dgm:prSet presAssocID="{DA33D49B-C1BA-4752-A558-8B83A9AC35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1FB51A-B460-4AF8-BCEB-242875EFA835}" type="pres">
      <dgm:prSet presAssocID="{C21C9715-8BC8-4A0C-80FB-476695D15F3C}" presName="sibTrans" presStyleCnt="0"/>
      <dgm:spPr/>
    </dgm:pt>
    <dgm:pt modelId="{3F643173-2679-4A30-82F1-E4E2BD7C63C3}" type="pres">
      <dgm:prSet presAssocID="{C849ECF9-2867-4FE7-AF67-557C007F15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603354-8D47-48C6-A527-C133BB186A16}" srcId="{F67FCE03-35DA-49D5-A05C-2D7688BF2C32}" destId="{F584C136-6B02-4393-94A7-A9B7D2DDD070}" srcOrd="1" destOrd="0" parTransId="{792E3935-D938-4464-9C54-C819AE49A872}" sibTransId="{D29206C5-AA8C-4D5E-BDB6-AD185C455926}"/>
    <dgm:cxn modelId="{0D4A2C1E-D068-4300-AD94-CC0F02C5262E}" type="presOf" srcId="{F67FCE03-35DA-49D5-A05C-2D7688BF2C32}" destId="{2CF63064-6D94-480D-97F5-B1C87EF2F323}" srcOrd="0" destOrd="0" presId="urn:microsoft.com/office/officeart/2005/8/layout/default#1"/>
    <dgm:cxn modelId="{7136E709-2D99-4286-AF67-D56CC6DF7B29}" srcId="{F67FCE03-35DA-49D5-A05C-2D7688BF2C32}" destId="{C849ECF9-2867-4FE7-AF67-557C007F1554}" srcOrd="4" destOrd="0" parTransId="{61DDAC1D-DDA0-4FDF-9B6B-B25DEF13558F}" sibTransId="{F813731E-CD3A-48E1-8A63-A70892A40D04}"/>
    <dgm:cxn modelId="{E072867E-CCCF-49EB-8F0E-430CAF692D9B}" srcId="{F67FCE03-35DA-49D5-A05C-2D7688BF2C32}" destId="{DA33D49B-C1BA-4752-A558-8B83A9AC359D}" srcOrd="3" destOrd="0" parTransId="{2B05C0DA-9D95-4430-A986-B22D56AE6990}" sibTransId="{C21C9715-8BC8-4A0C-80FB-476695D15F3C}"/>
    <dgm:cxn modelId="{5EBBC9CA-DB0F-418D-87AB-8F3253004F2D}" type="presOf" srcId="{DA33D49B-C1BA-4752-A558-8B83A9AC359D}" destId="{4C6D4EDF-0D6C-4FE2-B23B-982BEC2356F9}" srcOrd="0" destOrd="0" presId="urn:microsoft.com/office/officeart/2005/8/layout/default#1"/>
    <dgm:cxn modelId="{E6737C20-0FA4-4362-8CB9-864BDA2ACEB3}" type="presOf" srcId="{D47669FA-27B0-47D0-9045-44A4357C0D0E}" destId="{35241857-37E3-4079-97A2-6C7B513C7853}" srcOrd="0" destOrd="0" presId="urn:microsoft.com/office/officeart/2005/8/layout/default#1"/>
    <dgm:cxn modelId="{E6E6152C-A3C4-448E-A0E7-A7F7F56537FA}" srcId="{F67FCE03-35DA-49D5-A05C-2D7688BF2C32}" destId="{11AA0E98-B415-4AB2-A0DF-95D056BE777B}" srcOrd="2" destOrd="0" parTransId="{85245739-0A9C-4EA6-841D-4DFB0425B740}" sibTransId="{15A67405-1411-4092-8F5A-D563184E1F75}"/>
    <dgm:cxn modelId="{DD81BE30-EF89-4AFF-A549-F22B42672BFD}" type="presOf" srcId="{C849ECF9-2867-4FE7-AF67-557C007F1554}" destId="{3F643173-2679-4A30-82F1-E4E2BD7C63C3}" srcOrd="0" destOrd="0" presId="urn:microsoft.com/office/officeart/2005/8/layout/default#1"/>
    <dgm:cxn modelId="{81DF6BBB-488E-46E2-9F74-B5627009EDF5}" type="presOf" srcId="{11AA0E98-B415-4AB2-A0DF-95D056BE777B}" destId="{89C8FB90-3C36-40F2-9D4F-AF14678CA668}" srcOrd="0" destOrd="0" presId="urn:microsoft.com/office/officeart/2005/8/layout/default#1"/>
    <dgm:cxn modelId="{8651DD18-B649-4A51-A923-CA24C31CE3AD}" type="presOf" srcId="{F584C136-6B02-4393-94A7-A9B7D2DDD070}" destId="{B6E5AF6D-A23C-4C0E-A3F6-5F389FA4F5DA}" srcOrd="0" destOrd="0" presId="urn:microsoft.com/office/officeart/2005/8/layout/default#1"/>
    <dgm:cxn modelId="{4D59885C-8156-4D06-A04F-4D1F140B38C4}" srcId="{F67FCE03-35DA-49D5-A05C-2D7688BF2C32}" destId="{D47669FA-27B0-47D0-9045-44A4357C0D0E}" srcOrd="0" destOrd="0" parTransId="{406B3BA0-6F87-4751-BF70-AF5768E4F5CA}" sibTransId="{194C7891-7D70-45B6-AEB7-1072853DDD80}"/>
    <dgm:cxn modelId="{123BDA4B-5B89-4A23-BF4F-10511A3D75DE}" type="presParOf" srcId="{2CF63064-6D94-480D-97F5-B1C87EF2F323}" destId="{35241857-37E3-4079-97A2-6C7B513C7853}" srcOrd="0" destOrd="0" presId="urn:microsoft.com/office/officeart/2005/8/layout/default#1"/>
    <dgm:cxn modelId="{53A8E43F-4841-4114-AC7C-25DAA4677EAF}" type="presParOf" srcId="{2CF63064-6D94-480D-97F5-B1C87EF2F323}" destId="{9A56AF06-1419-4870-B1C2-39BD62341C4A}" srcOrd="1" destOrd="0" presId="urn:microsoft.com/office/officeart/2005/8/layout/default#1"/>
    <dgm:cxn modelId="{F6CF1F35-7346-4109-B75C-D89B954DEC84}" type="presParOf" srcId="{2CF63064-6D94-480D-97F5-B1C87EF2F323}" destId="{B6E5AF6D-A23C-4C0E-A3F6-5F389FA4F5DA}" srcOrd="2" destOrd="0" presId="urn:microsoft.com/office/officeart/2005/8/layout/default#1"/>
    <dgm:cxn modelId="{93CC348C-9E73-4BEE-BC2E-29C2287ACFF7}" type="presParOf" srcId="{2CF63064-6D94-480D-97F5-B1C87EF2F323}" destId="{F66B7F29-6CE5-468B-BD3E-11E3FCA18BB8}" srcOrd="3" destOrd="0" presId="urn:microsoft.com/office/officeart/2005/8/layout/default#1"/>
    <dgm:cxn modelId="{9D7F9F49-5FE8-47DC-92BE-8531D625E2DF}" type="presParOf" srcId="{2CF63064-6D94-480D-97F5-B1C87EF2F323}" destId="{89C8FB90-3C36-40F2-9D4F-AF14678CA668}" srcOrd="4" destOrd="0" presId="urn:microsoft.com/office/officeart/2005/8/layout/default#1"/>
    <dgm:cxn modelId="{7E787F00-81BF-47AE-AA11-D9F7294E0145}" type="presParOf" srcId="{2CF63064-6D94-480D-97F5-B1C87EF2F323}" destId="{194EDAA1-02F6-4697-9E3D-BDC9BD242B69}" srcOrd="5" destOrd="0" presId="urn:microsoft.com/office/officeart/2005/8/layout/default#1"/>
    <dgm:cxn modelId="{68469421-BF4A-47AF-85F9-EB345FE40A20}" type="presParOf" srcId="{2CF63064-6D94-480D-97F5-B1C87EF2F323}" destId="{4C6D4EDF-0D6C-4FE2-B23B-982BEC2356F9}" srcOrd="6" destOrd="0" presId="urn:microsoft.com/office/officeart/2005/8/layout/default#1"/>
    <dgm:cxn modelId="{6B67C63E-89EA-4324-9E64-AF791CCCDF7D}" type="presParOf" srcId="{2CF63064-6D94-480D-97F5-B1C87EF2F323}" destId="{9A1FB51A-B460-4AF8-BCEB-242875EFA835}" srcOrd="7" destOrd="0" presId="urn:microsoft.com/office/officeart/2005/8/layout/default#1"/>
    <dgm:cxn modelId="{D2AA52A5-E70E-4166-8B77-C941BCD01790}" type="presParOf" srcId="{2CF63064-6D94-480D-97F5-B1C87EF2F323}" destId="{3F643173-2679-4A30-82F1-E4E2BD7C63C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AA547-A206-49D4-9A3F-F19C00B0299D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944B5015-D022-4903-99A7-8233A9F79A03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OKRĄGŁE</a:t>
          </a:r>
        </a:p>
      </dgm:t>
    </dgm:pt>
    <dgm:pt modelId="{57FE002C-F595-4885-8396-E48E4DA94263}" type="parTrans" cxnId="{919F9DF7-1AAE-4C4E-9171-F0D47EE68637}">
      <dgm:prSet/>
      <dgm:spPr/>
      <dgm:t>
        <a:bodyPr/>
        <a:lstStyle/>
        <a:p>
          <a:endParaRPr lang="pl-PL"/>
        </a:p>
      </dgm:t>
    </dgm:pt>
    <dgm:pt modelId="{A73C1544-0CA1-43E4-A310-145B1106C2B0}" type="sibTrans" cxnId="{919F9DF7-1AAE-4C4E-9171-F0D47EE68637}">
      <dgm:prSet/>
      <dgm:spPr/>
      <dgm:t>
        <a:bodyPr/>
        <a:lstStyle/>
        <a:p>
          <a:endParaRPr lang="pl-PL"/>
        </a:p>
      </dgm:t>
    </dgm:pt>
    <dgm:pt modelId="{7347F283-790F-4322-A6FB-60D21D97C6FE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WKLĘSŁE</a:t>
          </a:r>
        </a:p>
      </dgm:t>
    </dgm:pt>
    <dgm:pt modelId="{8BE97891-30B9-45C6-B6D1-DB901E4BBF24}" type="parTrans" cxnId="{9B2A2E42-0823-45A9-B8FF-01E00DCF1564}">
      <dgm:prSet/>
      <dgm:spPr/>
      <dgm:t>
        <a:bodyPr/>
        <a:lstStyle/>
        <a:p>
          <a:endParaRPr lang="pl-PL"/>
        </a:p>
      </dgm:t>
    </dgm:pt>
    <dgm:pt modelId="{0C23C0CB-E871-4F3E-AC5F-BC9F4691DFC3}" type="sibTrans" cxnId="{9B2A2E42-0823-45A9-B8FF-01E00DCF1564}">
      <dgm:prSet/>
      <dgm:spPr/>
      <dgm:t>
        <a:bodyPr/>
        <a:lstStyle/>
        <a:p>
          <a:endParaRPr lang="pl-PL"/>
        </a:p>
      </dgm:t>
    </dgm:pt>
    <dgm:pt modelId="{1FEAF70A-6923-443C-AC16-7A8B2DB222FB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OKRĄGŁO- WKLĘSŁE</a:t>
          </a:r>
        </a:p>
      </dgm:t>
    </dgm:pt>
    <dgm:pt modelId="{F56AC877-0B03-4D1F-B326-A033E004FC67}" type="parTrans" cxnId="{06D51569-EC7F-41F3-9831-6EECE49D413E}">
      <dgm:prSet/>
      <dgm:spPr/>
      <dgm:t>
        <a:bodyPr/>
        <a:lstStyle/>
        <a:p>
          <a:endParaRPr lang="pl-PL"/>
        </a:p>
      </dgm:t>
    </dgm:pt>
    <dgm:pt modelId="{A5E9D42C-3C38-4383-8ADA-2350CA830198}" type="sibTrans" cxnId="{06D51569-EC7F-41F3-9831-6EECE49D413E}">
      <dgm:prSet/>
      <dgm:spPr/>
      <dgm:t>
        <a:bodyPr/>
        <a:lstStyle/>
        <a:p>
          <a:endParaRPr lang="pl-PL"/>
        </a:p>
      </dgm:t>
    </dgm:pt>
    <dgm:pt modelId="{70BD2D2B-4155-41E2-8C01-CEFF060D9F15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PŁASKIE</a:t>
          </a:r>
        </a:p>
      </dgm:t>
    </dgm:pt>
    <dgm:pt modelId="{E2F2239F-35E8-4929-BD64-9282A0CA0EE1}" type="parTrans" cxnId="{B8D13CF4-8345-4232-880F-9B023845E7B2}">
      <dgm:prSet/>
      <dgm:spPr/>
      <dgm:t>
        <a:bodyPr/>
        <a:lstStyle/>
        <a:p>
          <a:endParaRPr lang="pl-PL"/>
        </a:p>
      </dgm:t>
    </dgm:pt>
    <dgm:pt modelId="{2DD4AFEF-15ED-4BD2-8F91-6BF933EC2C23}" type="sibTrans" cxnId="{B8D13CF4-8345-4232-880F-9B023845E7B2}">
      <dgm:prSet/>
      <dgm:spPr/>
      <dgm:t>
        <a:bodyPr/>
        <a:lstStyle/>
        <a:p>
          <a:endParaRPr lang="pl-PL"/>
        </a:p>
      </dgm:t>
    </dgm:pt>
    <dgm:pt modelId="{2D32817B-7B56-4F43-A0B4-02997725412D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SKOLIOZA</a:t>
          </a:r>
        </a:p>
      </dgm:t>
    </dgm:pt>
    <dgm:pt modelId="{8715253A-3142-444A-A9E2-13DF13845D1A}" type="parTrans" cxnId="{C6BE4888-C38B-4A51-B238-C2D636E967E0}">
      <dgm:prSet/>
      <dgm:spPr/>
      <dgm:t>
        <a:bodyPr/>
        <a:lstStyle/>
        <a:p>
          <a:endParaRPr lang="pl-PL"/>
        </a:p>
      </dgm:t>
    </dgm:pt>
    <dgm:pt modelId="{C3A66EB7-9AAF-4B4F-A839-C779A7E2B4CE}" type="sibTrans" cxnId="{C6BE4888-C38B-4A51-B238-C2D636E967E0}">
      <dgm:prSet/>
      <dgm:spPr/>
      <dgm:t>
        <a:bodyPr/>
        <a:lstStyle/>
        <a:p>
          <a:endParaRPr lang="pl-PL"/>
        </a:p>
      </dgm:t>
    </dgm:pt>
    <dgm:pt modelId="{148325A4-7C28-4EE8-8501-08E22BB8380E}" type="pres">
      <dgm:prSet presAssocID="{199AA547-A206-49D4-9A3F-F19C00B029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9327BF-0B11-4A84-B519-C41382CBC66D}" type="pres">
      <dgm:prSet presAssocID="{944B5015-D022-4903-99A7-8233A9F79A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34755B-BC50-4FA4-8FF9-D56193FAAA8F}" type="pres">
      <dgm:prSet presAssocID="{A73C1544-0CA1-43E4-A310-145B1106C2B0}" presName="sibTrans" presStyleCnt="0"/>
      <dgm:spPr/>
    </dgm:pt>
    <dgm:pt modelId="{96F4020E-6404-4505-97C8-9D8D701FFEC7}" type="pres">
      <dgm:prSet presAssocID="{7347F283-790F-4322-A6FB-60D21D97C6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517656-6102-48C8-8173-13BE32A60DA7}" type="pres">
      <dgm:prSet presAssocID="{0C23C0CB-E871-4F3E-AC5F-BC9F4691DFC3}" presName="sibTrans" presStyleCnt="0"/>
      <dgm:spPr/>
    </dgm:pt>
    <dgm:pt modelId="{91D5ED2A-2A6A-4036-B20E-53068EA80E1E}" type="pres">
      <dgm:prSet presAssocID="{1FEAF70A-6923-443C-AC16-7A8B2DB222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46E62B-59AA-408D-80ED-3C79E9AD517F}" type="pres">
      <dgm:prSet presAssocID="{A5E9D42C-3C38-4383-8ADA-2350CA830198}" presName="sibTrans" presStyleCnt="0"/>
      <dgm:spPr/>
    </dgm:pt>
    <dgm:pt modelId="{DA9972B0-336B-4C07-9884-E3709FAA8E29}" type="pres">
      <dgm:prSet presAssocID="{70BD2D2B-4155-41E2-8C01-CEFF060D9F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E9B9AC-84EC-4BE2-A716-4CA44EAC6841}" type="pres">
      <dgm:prSet presAssocID="{2DD4AFEF-15ED-4BD2-8F91-6BF933EC2C23}" presName="sibTrans" presStyleCnt="0"/>
      <dgm:spPr/>
    </dgm:pt>
    <dgm:pt modelId="{674F8A14-5715-446A-94CF-90D7A4E2F4EE}" type="pres">
      <dgm:prSet presAssocID="{2D32817B-7B56-4F43-A0B4-0299772541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BE4888-C38B-4A51-B238-C2D636E967E0}" srcId="{199AA547-A206-49D4-9A3F-F19C00B0299D}" destId="{2D32817B-7B56-4F43-A0B4-02997725412D}" srcOrd="4" destOrd="0" parTransId="{8715253A-3142-444A-A9E2-13DF13845D1A}" sibTransId="{C3A66EB7-9AAF-4B4F-A839-C779A7E2B4CE}"/>
    <dgm:cxn modelId="{6655DB96-4F6A-44F1-8D5A-0198F735D4EE}" type="presOf" srcId="{1FEAF70A-6923-443C-AC16-7A8B2DB222FB}" destId="{91D5ED2A-2A6A-4036-B20E-53068EA80E1E}" srcOrd="0" destOrd="0" presId="urn:microsoft.com/office/officeart/2005/8/layout/default#2"/>
    <dgm:cxn modelId="{E91EE1F2-7D81-46F6-94DF-1F84806F86AA}" type="presOf" srcId="{70BD2D2B-4155-41E2-8C01-CEFF060D9F15}" destId="{DA9972B0-336B-4C07-9884-E3709FAA8E29}" srcOrd="0" destOrd="0" presId="urn:microsoft.com/office/officeart/2005/8/layout/default#2"/>
    <dgm:cxn modelId="{B8D13CF4-8345-4232-880F-9B023845E7B2}" srcId="{199AA547-A206-49D4-9A3F-F19C00B0299D}" destId="{70BD2D2B-4155-41E2-8C01-CEFF060D9F15}" srcOrd="3" destOrd="0" parTransId="{E2F2239F-35E8-4929-BD64-9282A0CA0EE1}" sibTransId="{2DD4AFEF-15ED-4BD2-8F91-6BF933EC2C23}"/>
    <dgm:cxn modelId="{9B2A2E42-0823-45A9-B8FF-01E00DCF1564}" srcId="{199AA547-A206-49D4-9A3F-F19C00B0299D}" destId="{7347F283-790F-4322-A6FB-60D21D97C6FE}" srcOrd="1" destOrd="0" parTransId="{8BE97891-30B9-45C6-B6D1-DB901E4BBF24}" sibTransId="{0C23C0CB-E871-4F3E-AC5F-BC9F4691DFC3}"/>
    <dgm:cxn modelId="{609FD4E0-761D-4EE7-AF38-041F2407655A}" type="presOf" srcId="{944B5015-D022-4903-99A7-8233A9F79A03}" destId="{C49327BF-0B11-4A84-B519-C41382CBC66D}" srcOrd="0" destOrd="0" presId="urn:microsoft.com/office/officeart/2005/8/layout/default#2"/>
    <dgm:cxn modelId="{F865BE5E-762F-4D9F-84ED-14788382929E}" type="presOf" srcId="{2D32817B-7B56-4F43-A0B4-02997725412D}" destId="{674F8A14-5715-446A-94CF-90D7A4E2F4EE}" srcOrd="0" destOrd="0" presId="urn:microsoft.com/office/officeart/2005/8/layout/default#2"/>
    <dgm:cxn modelId="{919F9DF7-1AAE-4C4E-9171-F0D47EE68637}" srcId="{199AA547-A206-49D4-9A3F-F19C00B0299D}" destId="{944B5015-D022-4903-99A7-8233A9F79A03}" srcOrd="0" destOrd="0" parTransId="{57FE002C-F595-4885-8396-E48E4DA94263}" sibTransId="{A73C1544-0CA1-43E4-A310-145B1106C2B0}"/>
    <dgm:cxn modelId="{06D51569-EC7F-41F3-9831-6EECE49D413E}" srcId="{199AA547-A206-49D4-9A3F-F19C00B0299D}" destId="{1FEAF70A-6923-443C-AC16-7A8B2DB222FB}" srcOrd="2" destOrd="0" parTransId="{F56AC877-0B03-4D1F-B326-A033E004FC67}" sibTransId="{A5E9D42C-3C38-4383-8ADA-2350CA830198}"/>
    <dgm:cxn modelId="{CFA2C948-7A2C-4FD0-A86F-15607B409E4C}" type="presOf" srcId="{199AA547-A206-49D4-9A3F-F19C00B0299D}" destId="{148325A4-7C28-4EE8-8501-08E22BB8380E}" srcOrd="0" destOrd="0" presId="urn:microsoft.com/office/officeart/2005/8/layout/default#2"/>
    <dgm:cxn modelId="{E99552EB-E71F-4206-9904-EF06837CE948}" type="presOf" srcId="{7347F283-790F-4322-A6FB-60D21D97C6FE}" destId="{96F4020E-6404-4505-97C8-9D8D701FFEC7}" srcOrd="0" destOrd="0" presId="urn:microsoft.com/office/officeart/2005/8/layout/default#2"/>
    <dgm:cxn modelId="{D50B8597-EB29-46B8-8CD0-938182DCD1CB}" type="presParOf" srcId="{148325A4-7C28-4EE8-8501-08E22BB8380E}" destId="{C49327BF-0B11-4A84-B519-C41382CBC66D}" srcOrd="0" destOrd="0" presId="urn:microsoft.com/office/officeart/2005/8/layout/default#2"/>
    <dgm:cxn modelId="{886490B6-6DB5-4510-A62A-5008410499D6}" type="presParOf" srcId="{148325A4-7C28-4EE8-8501-08E22BB8380E}" destId="{C734755B-BC50-4FA4-8FF9-D56193FAAA8F}" srcOrd="1" destOrd="0" presId="urn:microsoft.com/office/officeart/2005/8/layout/default#2"/>
    <dgm:cxn modelId="{DEEA6904-5525-48C8-AEE1-695BA2B8AD14}" type="presParOf" srcId="{148325A4-7C28-4EE8-8501-08E22BB8380E}" destId="{96F4020E-6404-4505-97C8-9D8D701FFEC7}" srcOrd="2" destOrd="0" presId="urn:microsoft.com/office/officeart/2005/8/layout/default#2"/>
    <dgm:cxn modelId="{71AFA2E1-7CA4-48D1-915A-657BADC05C13}" type="presParOf" srcId="{148325A4-7C28-4EE8-8501-08E22BB8380E}" destId="{25517656-6102-48C8-8173-13BE32A60DA7}" srcOrd="3" destOrd="0" presId="urn:microsoft.com/office/officeart/2005/8/layout/default#2"/>
    <dgm:cxn modelId="{80CAF486-346C-489A-9AA3-7BE1056EDD1A}" type="presParOf" srcId="{148325A4-7C28-4EE8-8501-08E22BB8380E}" destId="{91D5ED2A-2A6A-4036-B20E-53068EA80E1E}" srcOrd="4" destOrd="0" presId="urn:microsoft.com/office/officeart/2005/8/layout/default#2"/>
    <dgm:cxn modelId="{CFF7ADCF-977F-429C-B166-75DAE8D988CD}" type="presParOf" srcId="{148325A4-7C28-4EE8-8501-08E22BB8380E}" destId="{8246E62B-59AA-408D-80ED-3C79E9AD517F}" srcOrd="5" destOrd="0" presId="urn:microsoft.com/office/officeart/2005/8/layout/default#2"/>
    <dgm:cxn modelId="{B9D26B56-EC96-4F56-B064-8232FF7D9386}" type="presParOf" srcId="{148325A4-7C28-4EE8-8501-08E22BB8380E}" destId="{DA9972B0-336B-4C07-9884-E3709FAA8E29}" srcOrd="6" destOrd="0" presId="urn:microsoft.com/office/officeart/2005/8/layout/default#2"/>
    <dgm:cxn modelId="{F26E5110-C681-4455-8C3E-9212EB62580D}" type="presParOf" srcId="{148325A4-7C28-4EE8-8501-08E22BB8380E}" destId="{28E9B9AC-84EC-4BE2-A716-4CA44EAC6841}" srcOrd="7" destOrd="0" presId="urn:microsoft.com/office/officeart/2005/8/layout/default#2"/>
    <dgm:cxn modelId="{C2A37EE4-77CF-4B59-A332-A7B065E2FA64}" type="presParOf" srcId="{148325A4-7C28-4EE8-8501-08E22BB8380E}" destId="{674F8A14-5715-446A-94CF-90D7A4E2F4EE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6F885-E60E-41C0-AAE3-20D3D1EFFE8D}" type="doc">
      <dgm:prSet loTypeId="urn:microsoft.com/office/officeart/2005/8/layout/default#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3EC6C0CD-5E09-4C25-A6CD-39058DD967ED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UROŚNIJ </a:t>
          </a:r>
        </a:p>
      </dgm:t>
    </dgm:pt>
    <dgm:pt modelId="{014D3A64-AB41-4525-8511-99A19CC2120A}" type="parTrans" cxnId="{571F5B56-ED91-4962-AED3-2B3D94D246C9}">
      <dgm:prSet/>
      <dgm:spPr/>
      <dgm:t>
        <a:bodyPr/>
        <a:lstStyle/>
        <a:p>
          <a:endParaRPr lang="pl-PL"/>
        </a:p>
      </dgm:t>
    </dgm:pt>
    <dgm:pt modelId="{569A08E3-6208-4610-9BAD-EBA3C2E32631}" type="sibTrans" cxnId="{571F5B56-ED91-4962-AED3-2B3D94D246C9}">
      <dgm:prSet/>
      <dgm:spPr/>
      <dgm:t>
        <a:bodyPr/>
        <a:lstStyle/>
        <a:p>
          <a:endParaRPr lang="pl-PL"/>
        </a:p>
      </dgm:t>
    </dgm:pt>
    <dgm:pt modelId="{F6567852-63BA-4B07-B062-D36ABA14ED7E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NAPNIJ BRZUCH</a:t>
          </a:r>
        </a:p>
      </dgm:t>
    </dgm:pt>
    <dgm:pt modelId="{1D2B8DFF-F4C2-4590-888B-55EC4B50DC3A}" type="parTrans" cxnId="{EF6000A8-5150-4FBB-A2FE-9D17425A636A}">
      <dgm:prSet/>
      <dgm:spPr/>
      <dgm:t>
        <a:bodyPr/>
        <a:lstStyle/>
        <a:p>
          <a:endParaRPr lang="pl-PL"/>
        </a:p>
      </dgm:t>
    </dgm:pt>
    <dgm:pt modelId="{B76B3F5E-CBEE-485B-91B4-C50945B215AD}" type="sibTrans" cxnId="{EF6000A8-5150-4FBB-A2FE-9D17425A636A}">
      <dgm:prSet/>
      <dgm:spPr/>
      <dgm:t>
        <a:bodyPr/>
        <a:lstStyle/>
        <a:p>
          <a:endParaRPr lang="pl-PL"/>
        </a:p>
      </dgm:t>
    </dgm:pt>
    <dgm:pt modelId="{0A540C92-C0FD-49CF-9D7F-6D3BE7A91D69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COFNIJ GŁOWĘ</a:t>
          </a:r>
        </a:p>
      </dgm:t>
    </dgm:pt>
    <dgm:pt modelId="{131AA4B5-5904-47B1-B57D-B8E1035DF3DD}" type="parTrans" cxnId="{2E283539-D14B-4511-BB9C-6B862F0985EC}">
      <dgm:prSet/>
      <dgm:spPr/>
      <dgm:t>
        <a:bodyPr/>
        <a:lstStyle/>
        <a:p>
          <a:endParaRPr lang="pl-PL"/>
        </a:p>
      </dgm:t>
    </dgm:pt>
    <dgm:pt modelId="{4AE359C9-45CF-49F7-AA2A-632F4204B996}" type="sibTrans" cxnId="{2E283539-D14B-4511-BB9C-6B862F0985EC}">
      <dgm:prSet/>
      <dgm:spPr/>
      <dgm:t>
        <a:bodyPr/>
        <a:lstStyle/>
        <a:p>
          <a:endParaRPr lang="pl-PL"/>
        </a:p>
      </dgm:t>
    </dgm:pt>
    <dgm:pt modelId="{2214B12F-86CE-4D3E-8D93-0684EE56A70F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OBNIŻ BARKI</a:t>
          </a:r>
        </a:p>
      </dgm:t>
    </dgm:pt>
    <dgm:pt modelId="{BEE8EC10-FA70-4159-9DE0-2CBFE7AA8CCB}" type="parTrans" cxnId="{FED3AA87-5AA3-4AA7-A46C-AB7423C1506F}">
      <dgm:prSet/>
      <dgm:spPr/>
      <dgm:t>
        <a:bodyPr/>
        <a:lstStyle/>
        <a:p>
          <a:endParaRPr lang="pl-PL"/>
        </a:p>
      </dgm:t>
    </dgm:pt>
    <dgm:pt modelId="{488BBAA5-DD79-4186-BCC0-8801B6FC6F1C}" type="sibTrans" cxnId="{FED3AA87-5AA3-4AA7-A46C-AB7423C1506F}">
      <dgm:prSet/>
      <dgm:spPr/>
      <dgm:t>
        <a:bodyPr/>
        <a:lstStyle/>
        <a:p>
          <a:endParaRPr lang="pl-PL"/>
        </a:p>
      </dgm:t>
    </dgm:pt>
    <dgm:pt modelId="{3FCFAA3B-B64C-46CD-852B-445A9214F870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NIE STÓJ NA PRZEPROSTACH</a:t>
          </a:r>
        </a:p>
      </dgm:t>
    </dgm:pt>
    <dgm:pt modelId="{131EE341-1FBE-4096-AF42-8372078658EA}" type="parTrans" cxnId="{44B83E9C-17BE-4B8D-95CF-427B3B3A5C4E}">
      <dgm:prSet/>
      <dgm:spPr/>
      <dgm:t>
        <a:bodyPr/>
        <a:lstStyle/>
        <a:p>
          <a:endParaRPr lang="pl-PL"/>
        </a:p>
      </dgm:t>
    </dgm:pt>
    <dgm:pt modelId="{7096080E-5175-414A-B300-3B7EEAC3F39B}" type="sibTrans" cxnId="{44B83E9C-17BE-4B8D-95CF-427B3B3A5C4E}">
      <dgm:prSet/>
      <dgm:spPr/>
      <dgm:t>
        <a:bodyPr/>
        <a:lstStyle/>
        <a:p>
          <a:endParaRPr lang="pl-PL"/>
        </a:p>
      </dgm:t>
    </dgm:pt>
    <dgm:pt modelId="{0B28DF99-B01E-4351-A0EB-0DA891A4C7EC}" type="pres">
      <dgm:prSet presAssocID="{4D06F885-E60E-41C0-AAE3-20D3D1EFFE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B15CA7-0487-4909-B366-1CA9F282A06A}" type="pres">
      <dgm:prSet presAssocID="{3EC6C0CD-5E09-4C25-A6CD-39058DD967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B1599A-F2F0-4725-BFDA-3D1AADF14E05}" type="pres">
      <dgm:prSet presAssocID="{569A08E3-6208-4610-9BAD-EBA3C2E32631}" presName="sibTrans" presStyleCnt="0"/>
      <dgm:spPr/>
    </dgm:pt>
    <dgm:pt modelId="{CA8370E9-BC60-4571-BCB1-00747F6225BD}" type="pres">
      <dgm:prSet presAssocID="{F6567852-63BA-4B07-B062-D36ABA14ED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7877C-770B-461B-98F9-4A381883136C}" type="pres">
      <dgm:prSet presAssocID="{B76B3F5E-CBEE-485B-91B4-C50945B215AD}" presName="sibTrans" presStyleCnt="0"/>
      <dgm:spPr/>
    </dgm:pt>
    <dgm:pt modelId="{CE56C561-45C2-4051-9F21-331FFAE12545}" type="pres">
      <dgm:prSet presAssocID="{0A540C92-C0FD-49CF-9D7F-6D3BE7A91D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4D5093-30BA-4DA5-8921-74CA8DC56359}" type="pres">
      <dgm:prSet presAssocID="{4AE359C9-45CF-49F7-AA2A-632F4204B996}" presName="sibTrans" presStyleCnt="0"/>
      <dgm:spPr/>
    </dgm:pt>
    <dgm:pt modelId="{E3CD918B-E4B1-4630-A57E-8D3491A74B54}" type="pres">
      <dgm:prSet presAssocID="{2214B12F-86CE-4D3E-8D93-0684EE56A7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88DB6B-BD35-4F5F-A286-19888CB4029E}" type="pres">
      <dgm:prSet presAssocID="{488BBAA5-DD79-4186-BCC0-8801B6FC6F1C}" presName="sibTrans" presStyleCnt="0"/>
      <dgm:spPr/>
    </dgm:pt>
    <dgm:pt modelId="{54B141F0-8F4F-462E-8132-DB3FD210E640}" type="pres">
      <dgm:prSet presAssocID="{3FCFAA3B-B64C-46CD-852B-445A9214F8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A95F63-3BDA-48EF-9FA8-E386F571A116}" type="presOf" srcId="{F6567852-63BA-4B07-B062-D36ABA14ED7E}" destId="{CA8370E9-BC60-4571-BCB1-00747F6225BD}" srcOrd="0" destOrd="0" presId="urn:microsoft.com/office/officeart/2005/8/layout/default#3"/>
    <dgm:cxn modelId="{0A4ED476-92F5-4EB3-B2A0-2C35ECDF348A}" type="presOf" srcId="{3EC6C0CD-5E09-4C25-A6CD-39058DD967ED}" destId="{4CB15CA7-0487-4909-B366-1CA9F282A06A}" srcOrd="0" destOrd="0" presId="urn:microsoft.com/office/officeart/2005/8/layout/default#3"/>
    <dgm:cxn modelId="{2E283539-D14B-4511-BB9C-6B862F0985EC}" srcId="{4D06F885-E60E-41C0-AAE3-20D3D1EFFE8D}" destId="{0A540C92-C0FD-49CF-9D7F-6D3BE7A91D69}" srcOrd="2" destOrd="0" parTransId="{131AA4B5-5904-47B1-B57D-B8E1035DF3DD}" sibTransId="{4AE359C9-45CF-49F7-AA2A-632F4204B996}"/>
    <dgm:cxn modelId="{0D24F1EF-F3E0-47AD-8DFB-A63FA0689CE3}" type="presOf" srcId="{2214B12F-86CE-4D3E-8D93-0684EE56A70F}" destId="{E3CD918B-E4B1-4630-A57E-8D3491A74B54}" srcOrd="0" destOrd="0" presId="urn:microsoft.com/office/officeart/2005/8/layout/default#3"/>
    <dgm:cxn modelId="{EF6000A8-5150-4FBB-A2FE-9D17425A636A}" srcId="{4D06F885-E60E-41C0-AAE3-20D3D1EFFE8D}" destId="{F6567852-63BA-4B07-B062-D36ABA14ED7E}" srcOrd="1" destOrd="0" parTransId="{1D2B8DFF-F4C2-4590-888B-55EC4B50DC3A}" sibTransId="{B76B3F5E-CBEE-485B-91B4-C50945B215AD}"/>
    <dgm:cxn modelId="{26B54C4A-202B-4CD3-9C74-5BA1062CA84B}" type="presOf" srcId="{4D06F885-E60E-41C0-AAE3-20D3D1EFFE8D}" destId="{0B28DF99-B01E-4351-A0EB-0DA891A4C7EC}" srcOrd="0" destOrd="0" presId="urn:microsoft.com/office/officeart/2005/8/layout/default#3"/>
    <dgm:cxn modelId="{43B1AB0A-1A95-452E-83AF-1FD4C63D2E3F}" type="presOf" srcId="{0A540C92-C0FD-49CF-9D7F-6D3BE7A91D69}" destId="{CE56C561-45C2-4051-9F21-331FFAE12545}" srcOrd="0" destOrd="0" presId="urn:microsoft.com/office/officeart/2005/8/layout/default#3"/>
    <dgm:cxn modelId="{44B83E9C-17BE-4B8D-95CF-427B3B3A5C4E}" srcId="{4D06F885-E60E-41C0-AAE3-20D3D1EFFE8D}" destId="{3FCFAA3B-B64C-46CD-852B-445A9214F870}" srcOrd="4" destOrd="0" parTransId="{131EE341-1FBE-4096-AF42-8372078658EA}" sibTransId="{7096080E-5175-414A-B300-3B7EEAC3F39B}"/>
    <dgm:cxn modelId="{A4530DB8-211B-4220-B0D7-54BA568D89F6}" type="presOf" srcId="{3FCFAA3B-B64C-46CD-852B-445A9214F870}" destId="{54B141F0-8F4F-462E-8132-DB3FD210E640}" srcOrd="0" destOrd="0" presId="urn:microsoft.com/office/officeart/2005/8/layout/default#3"/>
    <dgm:cxn modelId="{FED3AA87-5AA3-4AA7-A46C-AB7423C1506F}" srcId="{4D06F885-E60E-41C0-AAE3-20D3D1EFFE8D}" destId="{2214B12F-86CE-4D3E-8D93-0684EE56A70F}" srcOrd="3" destOrd="0" parTransId="{BEE8EC10-FA70-4159-9DE0-2CBFE7AA8CCB}" sibTransId="{488BBAA5-DD79-4186-BCC0-8801B6FC6F1C}"/>
    <dgm:cxn modelId="{571F5B56-ED91-4962-AED3-2B3D94D246C9}" srcId="{4D06F885-E60E-41C0-AAE3-20D3D1EFFE8D}" destId="{3EC6C0CD-5E09-4C25-A6CD-39058DD967ED}" srcOrd="0" destOrd="0" parTransId="{014D3A64-AB41-4525-8511-99A19CC2120A}" sibTransId="{569A08E3-6208-4610-9BAD-EBA3C2E32631}"/>
    <dgm:cxn modelId="{6E99895B-AF9C-4BBD-AE59-AA92A712EC27}" type="presParOf" srcId="{0B28DF99-B01E-4351-A0EB-0DA891A4C7EC}" destId="{4CB15CA7-0487-4909-B366-1CA9F282A06A}" srcOrd="0" destOrd="0" presId="urn:microsoft.com/office/officeart/2005/8/layout/default#3"/>
    <dgm:cxn modelId="{3BDF42BD-121F-4E5D-96C5-CCEC10A27B5A}" type="presParOf" srcId="{0B28DF99-B01E-4351-A0EB-0DA891A4C7EC}" destId="{58B1599A-F2F0-4725-BFDA-3D1AADF14E05}" srcOrd="1" destOrd="0" presId="urn:microsoft.com/office/officeart/2005/8/layout/default#3"/>
    <dgm:cxn modelId="{CCDAD5DD-79A2-480D-A32C-91354096E904}" type="presParOf" srcId="{0B28DF99-B01E-4351-A0EB-0DA891A4C7EC}" destId="{CA8370E9-BC60-4571-BCB1-00747F6225BD}" srcOrd="2" destOrd="0" presId="urn:microsoft.com/office/officeart/2005/8/layout/default#3"/>
    <dgm:cxn modelId="{B04F828E-CB58-4B72-9B8E-2E7FE14DFE05}" type="presParOf" srcId="{0B28DF99-B01E-4351-A0EB-0DA891A4C7EC}" destId="{0007877C-770B-461B-98F9-4A381883136C}" srcOrd="3" destOrd="0" presId="urn:microsoft.com/office/officeart/2005/8/layout/default#3"/>
    <dgm:cxn modelId="{976A78B3-5929-4CAC-BD5D-987089757F84}" type="presParOf" srcId="{0B28DF99-B01E-4351-A0EB-0DA891A4C7EC}" destId="{CE56C561-45C2-4051-9F21-331FFAE12545}" srcOrd="4" destOrd="0" presId="urn:microsoft.com/office/officeart/2005/8/layout/default#3"/>
    <dgm:cxn modelId="{032F289E-0AFE-4E5D-8761-F6286467451F}" type="presParOf" srcId="{0B28DF99-B01E-4351-A0EB-0DA891A4C7EC}" destId="{474D5093-30BA-4DA5-8921-74CA8DC56359}" srcOrd="5" destOrd="0" presId="urn:microsoft.com/office/officeart/2005/8/layout/default#3"/>
    <dgm:cxn modelId="{E41F9F07-D0E3-44AC-AC71-681D33D1ED09}" type="presParOf" srcId="{0B28DF99-B01E-4351-A0EB-0DA891A4C7EC}" destId="{E3CD918B-E4B1-4630-A57E-8D3491A74B54}" srcOrd="6" destOrd="0" presId="urn:microsoft.com/office/officeart/2005/8/layout/default#3"/>
    <dgm:cxn modelId="{C251519A-8DFD-4EA5-AC65-8BB6DA005572}" type="presParOf" srcId="{0B28DF99-B01E-4351-A0EB-0DA891A4C7EC}" destId="{A988DB6B-BD35-4F5F-A286-19888CB4029E}" srcOrd="7" destOrd="0" presId="urn:microsoft.com/office/officeart/2005/8/layout/default#3"/>
    <dgm:cxn modelId="{DC7CE8B4-3F0A-4A0D-8B85-E76448225C07}" type="presParOf" srcId="{0B28DF99-B01E-4351-A0EB-0DA891A4C7EC}" destId="{54B141F0-8F4F-462E-8132-DB3FD210E640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41857-37E3-4079-97A2-6C7B513C7853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ŁOPATKI</a:t>
          </a:r>
        </a:p>
      </dsp:txBody>
      <dsp:txXfrm>
        <a:off x="1221978" y="2645"/>
        <a:ext cx="2706687" cy="1624012"/>
      </dsp:txXfrm>
    </dsp:sp>
    <dsp:sp modelId="{B6E5AF6D-A23C-4C0E-A3F6-5F389FA4F5DA}">
      <dsp:nvSpPr>
        <dsp:cNvPr id="0" name=""/>
        <dsp:cNvSpPr/>
      </dsp:nvSpPr>
      <dsp:spPr>
        <a:xfrm>
          <a:off x="4199334" y="0"/>
          <a:ext cx="2706687" cy="162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TRÓJKĄTY TALII</a:t>
          </a:r>
        </a:p>
      </dsp:txBody>
      <dsp:txXfrm>
        <a:off x="4199334" y="0"/>
        <a:ext cx="2706687" cy="1624012"/>
      </dsp:txXfrm>
    </dsp:sp>
    <dsp:sp modelId="{89C8FB90-3C36-40F2-9D4F-AF14678CA66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KRĘGOSŁUP</a:t>
          </a:r>
        </a:p>
      </dsp:txBody>
      <dsp:txXfrm>
        <a:off x="1221978" y="1897327"/>
        <a:ext cx="2706687" cy="1624012"/>
      </dsp:txXfrm>
    </dsp:sp>
    <dsp:sp modelId="{4C6D4EDF-0D6C-4FE2-B23B-982BEC2356F9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KOLANKA</a:t>
          </a:r>
        </a:p>
      </dsp:txBody>
      <dsp:txXfrm>
        <a:off x="4199334" y="1897327"/>
        <a:ext cx="2706687" cy="1624012"/>
      </dsp:txXfrm>
    </dsp:sp>
    <dsp:sp modelId="{3F643173-2679-4A30-82F1-E4E2BD7C63C3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WAŁ LĘDŹWIOWY/ GARB ŻEBROWY</a:t>
          </a:r>
        </a:p>
      </dsp:txBody>
      <dsp:txXfrm>
        <a:off x="2710656" y="3792008"/>
        <a:ext cx="2706687" cy="1624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327BF-0B11-4A84-B519-C41382CBC66D}">
      <dsp:nvSpPr>
        <dsp:cNvPr id="0" name=""/>
        <dsp:cNvSpPr/>
      </dsp:nvSpPr>
      <dsp:spPr>
        <a:xfrm>
          <a:off x="4008" y="204505"/>
          <a:ext cx="2170479" cy="1302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OKRĄGŁE</a:t>
          </a:r>
        </a:p>
      </dsp:txBody>
      <dsp:txXfrm>
        <a:off x="4008" y="204505"/>
        <a:ext cx="2170479" cy="1302287"/>
      </dsp:txXfrm>
    </dsp:sp>
    <dsp:sp modelId="{96F4020E-6404-4505-97C8-9D8D701FFEC7}">
      <dsp:nvSpPr>
        <dsp:cNvPr id="0" name=""/>
        <dsp:cNvSpPr/>
      </dsp:nvSpPr>
      <dsp:spPr>
        <a:xfrm>
          <a:off x="2391535" y="204505"/>
          <a:ext cx="2170479" cy="13022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WKLĘSŁE</a:t>
          </a:r>
        </a:p>
      </dsp:txBody>
      <dsp:txXfrm>
        <a:off x="2391535" y="204505"/>
        <a:ext cx="2170479" cy="1302287"/>
      </dsp:txXfrm>
    </dsp:sp>
    <dsp:sp modelId="{91D5ED2A-2A6A-4036-B20E-53068EA80E1E}">
      <dsp:nvSpPr>
        <dsp:cNvPr id="0" name=""/>
        <dsp:cNvSpPr/>
      </dsp:nvSpPr>
      <dsp:spPr>
        <a:xfrm>
          <a:off x="4779062" y="204505"/>
          <a:ext cx="2170479" cy="13022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OKRĄGŁO- WKLĘSŁE</a:t>
          </a:r>
        </a:p>
      </dsp:txBody>
      <dsp:txXfrm>
        <a:off x="4779062" y="204505"/>
        <a:ext cx="2170479" cy="1302287"/>
      </dsp:txXfrm>
    </dsp:sp>
    <dsp:sp modelId="{DA9972B0-336B-4C07-9884-E3709FAA8E29}">
      <dsp:nvSpPr>
        <dsp:cNvPr id="0" name=""/>
        <dsp:cNvSpPr/>
      </dsp:nvSpPr>
      <dsp:spPr>
        <a:xfrm>
          <a:off x="7166589" y="204505"/>
          <a:ext cx="2170479" cy="1302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PLECY PŁASKIE</a:t>
          </a:r>
        </a:p>
      </dsp:txBody>
      <dsp:txXfrm>
        <a:off x="7166589" y="204505"/>
        <a:ext cx="2170479" cy="1302287"/>
      </dsp:txXfrm>
    </dsp:sp>
    <dsp:sp modelId="{674F8A14-5715-446A-94CF-90D7A4E2F4EE}">
      <dsp:nvSpPr>
        <dsp:cNvPr id="0" name=""/>
        <dsp:cNvSpPr/>
      </dsp:nvSpPr>
      <dsp:spPr>
        <a:xfrm>
          <a:off x="9554117" y="204505"/>
          <a:ext cx="2170479" cy="13022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SKOLIOZA</a:t>
          </a:r>
        </a:p>
      </dsp:txBody>
      <dsp:txXfrm>
        <a:off x="9554117" y="204505"/>
        <a:ext cx="2170479" cy="13022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15CA7-0487-4909-B366-1CA9F282A06A}">
      <dsp:nvSpPr>
        <dsp:cNvPr id="0" name=""/>
        <dsp:cNvSpPr/>
      </dsp:nvSpPr>
      <dsp:spPr>
        <a:xfrm>
          <a:off x="1199384" y="1428"/>
          <a:ext cx="2618170" cy="15709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UROŚNIJ </a:t>
          </a:r>
        </a:p>
      </dsp:txBody>
      <dsp:txXfrm>
        <a:off x="1199384" y="1428"/>
        <a:ext cx="2618170" cy="1570902"/>
      </dsp:txXfrm>
    </dsp:sp>
    <dsp:sp modelId="{CA8370E9-BC60-4571-BCB1-00747F6225BD}">
      <dsp:nvSpPr>
        <dsp:cNvPr id="0" name=""/>
        <dsp:cNvSpPr/>
      </dsp:nvSpPr>
      <dsp:spPr>
        <a:xfrm>
          <a:off x="4079372" y="1428"/>
          <a:ext cx="2618170" cy="15709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NAPNIJ BRZUCH</a:t>
          </a:r>
        </a:p>
      </dsp:txBody>
      <dsp:txXfrm>
        <a:off x="4079372" y="1428"/>
        <a:ext cx="2618170" cy="1570902"/>
      </dsp:txXfrm>
    </dsp:sp>
    <dsp:sp modelId="{CE56C561-45C2-4051-9F21-331FFAE12545}">
      <dsp:nvSpPr>
        <dsp:cNvPr id="0" name=""/>
        <dsp:cNvSpPr/>
      </dsp:nvSpPr>
      <dsp:spPr>
        <a:xfrm>
          <a:off x="1199384" y="1834147"/>
          <a:ext cx="2618170" cy="15709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COFNIJ GŁOWĘ</a:t>
          </a:r>
        </a:p>
      </dsp:txBody>
      <dsp:txXfrm>
        <a:off x="1199384" y="1834147"/>
        <a:ext cx="2618170" cy="1570902"/>
      </dsp:txXfrm>
    </dsp:sp>
    <dsp:sp modelId="{E3CD918B-E4B1-4630-A57E-8D3491A74B54}">
      <dsp:nvSpPr>
        <dsp:cNvPr id="0" name=""/>
        <dsp:cNvSpPr/>
      </dsp:nvSpPr>
      <dsp:spPr>
        <a:xfrm>
          <a:off x="4079372" y="1834147"/>
          <a:ext cx="2618170" cy="15709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OBNIŻ BARKI</a:t>
          </a:r>
        </a:p>
      </dsp:txBody>
      <dsp:txXfrm>
        <a:off x="4079372" y="1834147"/>
        <a:ext cx="2618170" cy="1570902"/>
      </dsp:txXfrm>
    </dsp:sp>
    <dsp:sp modelId="{54B141F0-8F4F-462E-8132-DB3FD210E640}">
      <dsp:nvSpPr>
        <dsp:cNvPr id="0" name=""/>
        <dsp:cNvSpPr/>
      </dsp:nvSpPr>
      <dsp:spPr>
        <a:xfrm>
          <a:off x="2639378" y="3666867"/>
          <a:ext cx="2618170" cy="15709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NIE STÓJ NA PRZEPROSTACH</a:t>
          </a:r>
        </a:p>
      </dsp:txBody>
      <dsp:txXfrm>
        <a:off x="2639378" y="3666867"/>
        <a:ext cx="2618170" cy="157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221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4178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4547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3357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712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7413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927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966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780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5532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7949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719C-2F37-4E41-8EC5-3679977DECF8}" type="datetimeFigureOut">
              <a:rPr lang="pl-PL" smtClean="0"/>
              <a:pPr/>
              <a:t>2020-03-24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8001-5B52-4E08-B21A-F9B614EC88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8570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412" y="1782955"/>
            <a:ext cx="11467171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POSTAWA CIAŁA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007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(prawidłowa)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CODZIENNYCH SYTUACJACH</a:t>
            </a:r>
          </a:p>
        </p:txBody>
      </p:sp>
    </p:spTree>
    <p:extLst>
      <p:ext uri="{BB962C8B-B14F-4D97-AF65-F5344CB8AC3E}">
        <p14:creationId xmlns="" xmlns:p14="http://schemas.microsoft.com/office/powerpoint/2010/main" val="19186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TELELFON KOMÓRKOWY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1" y="1536150"/>
            <a:ext cx="7063410" cy="5321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73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RUCH LEKIEM NA ZŁĄ POSTAWĘ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0138" y="1855448"/>
            <a:ext cx="6280513" cy="4276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3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154" y="1566278"/>
            <a:ext cx="3788229" cy="363147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</a:t>
            </a:r>
            <a:b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b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UWAGĘ!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789" y="662781"/>
            <a:ext cx="6103782" cy="5438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oznacza </a:t>
            </a: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„prawidłowa postawa”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26273" y="1690688"/>
            <a:ext cx="1822875" cy="45640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3336" y="1690688"/>
            <a:ext cx="2658664" cy="45640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3865" y="1690688"/>
            <a:ext cx="5598256" cy="4564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3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628" y="554814"/>
            <a:ext cx="3858382" cy="599013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886892511"/>
              </p:ext>
            </p:extLst>
          </p:nvPr>
        </p:nvGraphicFramePr>
        <p:xfrm>
          <a:off x="4206487" y="8405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509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WADY POSTAWY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22" b="19302"/>
          <a:stretch/>
        </p:blipFill>
        <p:spPr>
          <a:xfrm>
            <a:off x="2009068" y="1418547"/>
            <a:ext cx="8439625" cy="349386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751541673"/>
              </p:ext>
            </p:extLst>
          </p:nvPr>
        </p:nvGraphicFramePr>
        <p:xfrm>
          <a:off x="231697" y="4912415"/>
          <a:ext cx="11728605" cy="171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H="1">
            <a:off x="1568595" y="3858322"/>
            <a:ext cx="880946" cy="119318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3501483" y="4583151"/>
            <a:ext cx="156117" cy="501805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5557165" y="3858321"/>
            <a:ext cx="267630" cy="119318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7024010" y="3788777"/>
            <a:ext cx="992459" cy="126272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9819579" y="3754006"/>
            <a:ext cx="1081668" cy="129749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43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562" y="1549486"/>
            <a:ext cx="5508964" cy="384047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8422" y="1515857"/>
            <a:ext cx="5493286" cy="3874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3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048" y="1481772"/>
            <a:ext cx="5518802" cy="38404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6363" y="1481772"/>
            <a:ext cx="5388817" cy="3840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46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455" y="452092"/>
            <a:ext cx="4202263" cy="29238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7754" y="452574"/>
            <a:ext cx="4108799" cy="29233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8149" y="3695994"/>
            <a:ext cx="3746083" cy="28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8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4" y="164093"/>
            <a:ext cx="11871246" cy="5935623"/>
          </a:xfrm>
        </p:spPr>
      </p:pic>
    </p:spTree>
    <p:extLst>
      <p:ext uri="{BB962C8B-B14F-4D97-AF65-F5344CB8AC3E}">
        <p14:creationId xmlns="" xmlns:p14="http://schemas.microsoft.com/office/powerpoint/2010/main" val="10770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murka 12"/>
          <p:cNvSpPr/>
          <p:nvPr/>
        </p:nvSpPr>
        <p:spPr>
          <a:xfrm>
            <a:off x="4773119" y="-91440"/>
            <a:ext cx="7497694" cy="6949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394820191"/>
              </p:ext>
            </p:extLst>
          </p:nvPr>
        </p:nvGraphicFramePr>
        <p:xfrm>
          <a:off x="4773119" y="878668"/>
          <a:ext cx="7896928" cy="523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461" y="1427486"/>
            <a:ext cx="3797424" cy="5430514"/>
          </a:xfrm>
          <a:prstGeom prst="rect">
            <a:avLst/>
          </a:prstGeom>
        </p:spPr>
      </p:pic>
      <p:sp>
        <p:nvSpPr>
          <p:cNvPr id="14" name="Chmurka 13"/>
          <p:cNvSpPr/>
          <p:nvPr/>
        </p:nvSpPr>
        <p:spPr>
          <a:xfrm>
            <a:off x="3973027" y="1158968"/>
            <a:ext cx="822960" cy="8490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Chmurka 15"/>
          <p:cNvSpPr/>
          <p:nvPr/>
        </p:nvSpPr>
        <p:spPr>
          <a:xfrm>
            <a:off x="3210890" y="1756234"/>
            <a:ext cx="430389" cy="5036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786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50</Words>
  <Application>Microsoft Office PowerPoint</Application>
  <PresentationFormat>Niestandardowy</PresentationFormat>
  <Paragraphs>21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POSTAWA CIAŁA  (prawidłowa)  W CODZIENNYCH SYTUACJACH</vt:lpstr>
      <vt:lpstr>Co oznacza „prawidłowa postawa” ?</vt:lpstr>
      <vt:lpstr>Slajd 3</vt:lpstr>
      <vt:lpstr>WADY POSTAWY</vt:lpstr>
      <vt:lpstr>Slajd 5</vt:lpstr>
      <vt:lpstr>Slajd 6</vt:lpstr>
      <vt:lpstr>Slajd 7</vt:lpstr>
      <vt:lpstr>Slajd 8</vt:lpstr>
      <vt:lpstr>Slajd 9</vt:lpstr>
      <vt:lpstr>TELELFON KOMÓRKOWY</vt:lpstr>
      <vt:lpstr>RUCH LEKIEM NA ZŁĄ POSTAWĘ</vt:lpstr>
      <vt:lpstr>DZIĘKUJĘ  ZA 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Pilakowska</dc:creator>
  <cp:lastModifiedBy>aaa</cp:lastModifiedBy>
  <cp:revision>16</cp:revision>
  <dcterms:created xsi:type="dcterms:W3CDTF">2019-03-31T17:43:25Z</dcterms:created>
  <dcterms:modified xsi:type="dcterms:W3CDTF">2020-03-24T07:15:13Z</dcterms:modified>
</cp:coreProperties>
</file>